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BB0DA2-2C1F-5E30-2D72-C8A356F8E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D20B80C-A969-8E41-BE93-B61A5465AA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CE42C95-10BA-F5BA-6F97-0966DBD27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8942-0F89-48CA-861E-6309DBC3D3B7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025F038-3B17-14F5-7042-8732786B7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22AE093-714E-156D-536F-46588C8CE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AA8A-7B36-4487-8C78-929B67251D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571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8D50A2-A395-7794-10D8-BE2C0ED64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C09F49B-DF68-8D58-69A3-4C2E1B5CC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8C69530-DA47-8C6D-7C83-C0AD6CED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8942-0F89-48CA-861E-6309DBC3D3B7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D0EDF55-A531-9C67-E17E-19262062E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0187A84-F6EC-7272-09E5-A74B6A757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AA8A-7B36-4487-8C78-929B67251D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240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BEDD2EF-10AB-E897-224B-7C7DC1FAA8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50F569B-405E-3A55-F611-EE78F59E1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E1E4FEC-38F1-B867-7DC9-43211CDDB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8942-0F89-48CA-861E-6309DBC3D3B7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841A460-48D3-10D3-1021-28037BB54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A1F1E6B-2081-048F-97DD-D932038F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AA8A-7B36-4487-8C78-929B67251D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5224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676709-1AF1-B0DD-AF5E-6A34F46B4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F1E606-2D9D-87F4-3305-A95B2F667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C7DBD59-A43F-EADC-E980-4027D8BC1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8942-0F89-48CA-861E-6309DBC3D3B7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40D1C7A-199F-2B7E-2009-C10F57BE4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365266A-14B1-AEC1-0655-5000A2815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AA8A-7B36-4487-8C78-929B67251D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580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C73407-3711-F0A3-C83E-B9BDDB417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9F37DB5-C484-BD46-71FF-AAF06D92B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651324F-D779-9720-F5E0-9E3A724FD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8942-0F89-48CA-861E-6309DBC3D3B7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51A4905-3D84-2ED2-4694-A1C8C94FA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228CDFD-0995-08D8-A01A-0C752B866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AA8A-7B36-4487-8C78-929B67251D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2281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B072A9-343F-8042-2DA8-356116507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71CAF7-1D70-AFBF-E1C2-9C25BDD0F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67A4362-74DB-F567-0F3A-5F7FA1EBAE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1AF2E14-8277-95E0-7677-2D0E22CB7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8942-0F89-48CA-861E-6309DBC3D3B7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B1A913F-691E-7571-A739-31333088F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A66B6C1-AE9A-7F3C-D4FF-5FFC526C3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AA8A-7B36-4487-8C78-929B67251D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9062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423B8F-D7E8-129B-4878-EB8545EB2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1DC38AF-B685-F745-4F5A-9712A75F2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DE79327-4DCF-0403-3936-AEF8EC60B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BC01A3E-E32B-035B-A869-F452365F59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D802954-2D71-B3C7-186C-D6AA08D024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6F5EED4-A2D0-B362-C26B-4429A8985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8942-0F89-48CA-861E-6309DBC3D3B7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560D4B7-FF39-E60F-66A4-00E67C1E3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5F744CE-3366-D4A0-E950-B6C1471F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AA8A-7B36-4487-8C78-929B67251D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7798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EE063C-275C-5EE5-38B4-BEEEFC467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AD66E91-2378-E8C3-A25C-B5A71D98F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8942-0F89-48CA-861E-6309DBC3D3B7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D7C94E24-4A5E-8D8A-1415-A2AF2EAB9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6EA332A-1C3F-C13F-BBC5-95130E0D1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AA8A-7B36-4487-8C78-929B67251D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840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226B95E-866A-7423-1232-FB78E6D65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8942-0F89-48CA-861E-6309DBC3D3B7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620C766-CF78-86CC-A7EC-6B458E6C3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C50B835-003A-7B72-81CC-47774FC2D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AA8A-7B36-4487-8C78-929B67251D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724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C87FE4-E249-E6CF-C807-AAE328769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1AC959-9C8C-E1E4-B3E3-EB5F2C44A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8D3287D-258D-9238-87D4-1C743D68DB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E40766A-E559-867C-482B-F58DAA33B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8942-0F89-48CA-861E-6309DBC3D3B7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D778608-5B4A-BB52-50AF-E68F2875B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A195114-9FF0-7D1A-760B-523A81964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AA8A-7B36-4487-8C78-929B67251D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2561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6A9457-74CF-B7F0-7CD2-D7CA71C77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8B85F95-14B7-4BD6-6BD2-41C8E1718A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FE60C4C-2ABC-917D-90E8-61ECB455EB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9F19714-FB9F-385F-7F35-CF96D11A6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8942-0F89-48CA-861E-6309DBC3D3B7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479F3E7-7736-3B92-E36B-594AD473D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B37ACF1-154E-FB74-5BBC-F3E51E86D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AA8A-7B36-4487-8C78-929B67251D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841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5060111-E7A1-C925-41A6-40F423E7C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BC5F8A5-6486-95A3-302E-007CB07D3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B0272BE-E058-48A0-0F2B-BC853B4DAA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98942-0F89-48CA-861E-6309DBC3D3B7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B4A40A6-EAF0-A725-60B1-E379D7F653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D83D79D-169E-99C4-C16F-7D5D11AAD5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7AA8A-7B36-4487-8C78-929B67251D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5938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52FD5E-0540-5BD2-9C74-447CB4273F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Quattrocento Sans" panose="020B0502050000020003" pitchFamily="34" charset="0"/>
              </a:rPr>
              <a:t>Metody wydawania zapasów z magazynów </a:t>
            </a:r>
            <a:br>
              <a:rPr lang="pl-P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pl-PL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6866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C2163F-0F22-B1EB-C4AA-782D4809B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 tej lekcji: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BB3AAC-2F3A-91C9-A2FA-5797713A0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9580" indent="0">
              <a:lnSpc>
                <a:spcPct val="106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l-PL" sz="18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Quattrocento Sans" panose="020B0502050000020003" pitchFamily="34" charset="0"/>
              </a:rPr>
              <a:t>1. Uczeń potrafi omówić jak wycenia się przychody wg cen rzeczywistych </a:t>
            </a:r>
            <a:endParaRPr lang="pl-PL" sz="1800" dirty="0">
              <a:latin typeface="Calibri" panose="020F0502020204030204" pitchFamily="34" charset="0"/>
              <a:ea typeface="Quattrocento Sans" panose="020B0502050000020003" pitchFamily="34" charset="0"/>
            </a:endParaRPr>
          </a:p>
          <a:p>
            <a:pPr marL="449580" indent="0">
              <a:lnSpc>
                <a:spcPct val="106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pl-PL" sz="18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Quattrocento Sans" panose="020B0502050000020003" pitchFamily="34" charset="0"/>
              </a:rPr>
              <a:t>2. Uczeń wymienia jakie są metody wydawania zapasów z magazynu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18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Quattrocento Sans" panose="020B0502050000020003" pitchFamily="34" charset="0"/>
              </a:rPr>
              <a:t>       3. Uczeń potrafi obliczyć różnymi metodami wydawania zapasów z magazynu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799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6DBF96-D005-5AAC-E497-E0C659DB3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było na poprzedniej lekcji…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B57FAC-97BB-8C9D-242E-F2FE45612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Czas na quiz powtórzeniowy…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Wejdź na kahoot.it i czekaj za wskazówkami nauczyciela </a:t>
            </a:r>
            <a:r>
              <a:rPr lang="pl-PL" dirty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Powodzenia </a:t>
            </a:r>
          </a:p>
        </p:txBody>
      </p:sp>
    </p:spTree>
    <p:extLst>
      <p:ext uri="{BB962C8B-B14F-4D97-AF65-F5344CB8AC3E}">
        <p14:creationId xmlns:p14="http://schemas.microsoft.com/office/powerpoint/2010/main" val="3304680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306CC8-401D-8C4D-7EEA-A182A74DD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/>
              <a:t>Gratulacje dla Wszystkich 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</p:txBody>
      </p:sp>
      <p:sp>
        <p:nvSpPr>
          <p:cNvPr id="4" name="Uśmiechnięta buźka 3">
            <a:extLst>
              <a:ext uri="{FF2B5EF4-FFF2-40B4-BE49-F238E27FC236}">
                <a16:creationId xmlns:a16="http://schemas.microsoft.com/office/drawing/2014/main" id="{668FB78F-68BF-570E-B604-BED05F24E0F2}"/>
              </a:ext>
            </a:extLst>
          </p:cNvPr>
          <p:cNvSpPr/>
          <p:nvPr/>
        </p:nvSpPr>
        <p:spPr>
          <a:xfrm>
            <a:off x="4760536" y="3139124"/>
            <a:ext cx="2055044" cy="2488677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6795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2FE02E-2BB2-B209-B0EF-108825AAA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163" y="2007910"/>
            <a:ext cx="10515600" cy="2083872"/>
          </a:xfrm>
        </p:spPr>
        <p:txBody>
          <a:bodyPr/>
          <a:lstStyle/>
          <a:p>
            <a:r>
              <a:rPr lang="pl-PL" dirty="0"/>
              <a:t>Metoda </a:t>
            </a:r>
            <a:r>
              <a:rPr lang="pl-PL" dirty="0" err="1"/>
              <a:t>Fifo</a:t>
            </a:r>
            <a:r>
              <a:rPr lang="pl-PL" dirty="0"/>
              <a:t> ( ang. First in- </a:t>
            </a:r>
            <a:r>
              <a:rPr lang="pl-PL" dirty="0" err="1"/>
              <a:t>first</a:t>
            </a:r>
            <a:r>
              <a:rPr lang="pl-PL" dirty="0"/>
              <a:t> out)</a:t>
            </a:r>
          </a:p>
        </p:txBody>
      </p:sp>
    </p:spTree>
    <p:extLst>
      <p:ext uri="{BB962C8B-B14F-4D97-AF65-F5344CB8AC3E}">
        <p14:creationId xmlns:p14="http://schemas.microsoft.com/office/powerpoint/2010/main" val="2308684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84269B-0157-1D9A-122F-67ED3304D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967" y="1866508"/>
            <a:ext cx="10515600" cy="2416552"/>
          </a:xfrm>
        </p:spPr>
        <p:txBody>
          <a:bodyPr/>
          <a:lstStyle/>
          <a:p>
            <a:r>
              <a:rPr lang="pl-PL" dirty="0"/>
              <a:t>Metoda LIFO ( ang. </a:t>
            </a:r>
            <a:r>
              <a:rPr lang="pl-PL" dirty="0" err="1"/>
              <a:t>last</a:t>
            </a:r>
            <a:r>
              <a:rPr lang="pl-PL" dirty="0"/>
              <a:t> in- </a:t>
            </a:r>
            <a:r>
              <a:rPr lang="pl-PL" dirty="0" err="1"/>
              <a:t>first</a:t>
            </a:r>
            <a:r>
              <a:rPr lang="pl-PL" dirty="0"/>
              <a:t> out )</a:t>
            </a:r>
          </a:p>
        </p:txBody>
      </p:sp>
    </p:spTree>
    <p:extLst>
      <p:ext uri="{BB962C8B-B14F-4D97-AF65-F5344CB8AC3E}">
        <p14:creationId xmlns:p14="http://schemas.microsoft.com/office/powerpoint/2010/main" val="169195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7F928F-B6E2-0E0F-8303-4321F89DD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r>
              <a:rPr lang="pl-PL" dirty="0"/>
              <a:t>Metoda </a:t>
            </a:r>
            <a:r>
              <a:rPr lang="pl-PL" dirty="0" err="1"/>
              <a:t>Fefo</a:t>
            </a:r>
            <a:r>
              <a:rPr lang="pl-PL" dirty="0"/>
              <a:t> ( ang. First </a:t>
            </a:r>
            <a:r>
              <a:rPr lang="pl-PL" dirty="0" err="1"/>
              <a:t>expired</a:t>
            </a:r>
            <a:r>
              <a:rPr lang="pl-PL" dirty="0"/>
              <a:t>- </a:t>
            </a:r>
            <a:r>
              <a:rPr lang="pl-PL" dirty="0" err="1"/>
              <a:t>first</a:t>
            </a:r>
            <a:r>
              <a:rPr lang="pl-PL" dirty="0"/>
              <a:t> out)</a:t>
            </a:r>
          </a:p>
        </p:txBody>
      </p:sp>
    </p:spTree>
    <p:extLst>
      <p:ext uri="{BB962C8B-B14F-4D97-AF65-F5344CB8AC3E}">
        <p14:creationId xmlns:p14="http://schemas.microsoft.com/office/powerpoint/2010/main" val="4249726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7DCA19-1DD5-4ACE-8990-11584F216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r>
              <a:rPr lang="pl-PL" dirty="0"/>
              <a:t>Metoda </a:t>
            </a:r>
            <a:r>
              <a:rPr lang="pl-PL" dirty="0" err="1"/>
              <a:t>lofo</a:t>
            </a:r>
            <a:r>
              <a:rPr lang="pl-PL" dirty="0"/>
              <a:t> ( ang. </a:t>
            </a:r>
            <a:r>
              <a:rPr lang="pl-PL" dirty="0" err="1"/>
              <a:t>Lowest</a:t>
            </a:r>
            <a:r>
              <a:rPr lang="pl-PL" dirty="0"/>
              <a:t> in, </a:t>
            </a:r>
            <a:r>
              <a:rPr lang="pl-PL" dirty="0" err="1"/>
              <a:t>first</a:t>
            </a:r>
            <a:r>
              <a:rPr lang="pl-PL" dirty="0"/>
              <a:t> out)</a:t>
            </a:r>
          </a:p>
        </p:txBody>
      </p:sp>
    </p:spTree>
    <p:extLst>
      <p:ext uri="{BB962C8B-B14F-4D97-AF65-F5344CB8AC3E}">
        <p14:creationId xmlns:p14="http://schemas.microsoft.com/office/powerpoint/2010/main" val="2762589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ECC47E-8D51-5FC1-96CA-DCDD88D2E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r>
              <a:rPr lang="pl-PL" dirty="0"/>
              <a:t>Metoda </a:t>
            </a:r>
            <a:r>
              <a:rPr lang="pl-PL" dirty="0" err="1"/>
              <a:t>Hifo</a:t>
            </a:r>
            <a:r>
              <a:rPr lang="pl-PL" dirty="0"/>
              <a:t> (ang. </a:t>
            </a:r>
            <a:r>
              <a:rPr lang="pl-PL" dirty="0" err="1"/>
              <a:t>highest</a:t>
            </a:r>
            <a:r>
              <a:rPr lang="pl-PL" dirty="0"/>
              <a:t> in, </a:t>
            </a:r>
            <a:r>
              <a:rPr lang="pl-PL" dirty="0" err="1"/>
              <a:t>first</a:t>
            </a:r>
            <a:r>
              <a:rPr lang="pl-PL" dirty="0"/>
              <a:t> out)</a:t>
            </a:r>
          </a:p>
        </p:txBody>
      </p:sp>
    </p:spTree>
    <p:extLst>
      <p:ext uri="{BB962C8B-B14F-4D97-AF65-F5344CB8AC3E}">
        <p14:creationId xmlns:p14="http://schemas.microsoft.com/office/powerpoint/2010/main" val="334176949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124</Words>
  <Application>Microsoft Office PowerPoint</Application>
  <PresentationFormat>Panoramiczny</PresentationFormat>
  <Paragraphs>19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Segoe UI</vt:lpstr>
      <vt:lpstr>Motyw pakietu Office</vt:lpstr>
      <vt:lpstr>Metody wydawania zapasów z magazynów  </vt:lpstr>
      <vt:lpstr>Na tej lekcji:</vt:lpstr>
      <vt:lpstr>Co było na poprzedniej lekcji…</vt:lpstr>
      <vt:lpstr>Prezentacja programu PowerPoint</vt:lpstr>
      <vt:lpstr>Metoda Fifo ( ang. First in- first out)</vt:lpstr>
      <vt:lpstr>Metoda LIFO ( ang. last in- first out )</vt:lpstr>
      <vt:lpstr>Metoda Fefo ( ang. First expired- first out)</vt:lpstr>
      <vt:lpstr>Metoda lofo ( ang. Lowest in, first out)</vt:lpstr>
      <vt:lpstr>Metoda Hifo (ang. highest in, first out)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wydawania zapasów z magazynów  </dc:title>
  <dc:creator>Mariusz Wener</dc:creator>
  <cp:lastModifiedBy>Mariusz Wener</cp:lastModifiedBy>
  <cp:revision>2</cp:revision>
  <dcterms:created xsi:type="dcterms:W3CDTF">2022-05-18T14:57:40Z</dcterms:created>
  <dcterms:modified xsi:type="dcterms:W3CDTF">2022-05-18T19:49:55Z</dcterms:modified>
</cp:coreProperties>
</file>